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DA7A4-A99D-437E-BDD9-23B0AEC8693A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EC517-5961-4991-B5EC-8D152E023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EC517-5961-4991-B5EC-8D152E0239E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C78BEE0-5DB2-433B-AAEB-2B491011F319}" type="datetimeFigureOut">
              <a:rPr lang="en-US" smtClean="0"/>
              <a:pPr/>
              <a:t>4/22/2009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E7DB266-A4A4-486F-AAC2-DDCF1ACB2A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010972">
            <a:off x="762000" y="685800"/>
            <a:ext cx="7772400" cy="1450975"/>
          </a:xfrm>
        </p:spPr>
        <p:txBody>
          <a:bodyPr/>
          <a:lstStyle/>
          <a:p>
            <a:r>
              <a:rPr lang="en-US" dirty="0" smtClean="0"/>
              <a:t>My Grandparents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461349">
            <a:off x="1610303" y="2401676"/>
            <a:ext cx="6400800" cy="1720183"/>
          </a:xfrm>
        </p:spPr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y </a:t>
            </a:r>
            <a:r>
              <a:rPr lang="en-US" dirty="0" err="1" smtClean="0"/>
              <a:t>McGehee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 we do together -</a:t>
            </a:r>
            <a:br>
              <a:rPr lang="en-US" dirty="0" smtClean="0"/>
            </a:br>
            <a:r>
              <a:rPr lang="en-US" dirty="0" smtClean="0"/>
              <a:t>Pat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/>
              <a:t>We like to play</a:t>
            </a:r>
          </a:p>
          <a:p>
            <a:pPr>
              <a:buNone/>
            </a:pPr>
            <a:r>
              <a:rPr lang="en-US" dirty="0" smtClean="0"/>
              <a:t>We like to cook</a:t>
            </a:r>
          </a:p>
          <a:p>
            <a:pPr>
              <a:buNone/>
            </a:pPr>
            <a:r>
              <a:rPr lang="en-US" dirty="0" smtClean="0"/>
              <a:t>board </a:t>
            </a:r>
            <a:r>
              <a:rPr lang="en-US" dirty="0" smtClean="0"/>
              <a:t>games</a:t>
            </a:r>
          </a:p>
          <a:p>
            <a:pPr>
              <a:buNone/>
            </a:pPr>
            <a:r>
              <a:rPr lang="en-US" dirty="0" smtClean="0"/>
              <a:t>we </a:t>
            </a:r>
            <a:r>
              <a:rPr lang="en-US" dirty="0" smtClean="0"/>
              <a:t>cook lobster; crab; and egg.</a:t>
            </a:r>
            <a:endParaRPr lang="en-US" dirty="0"/>
          </a:p>
        </p:txBody>
      </p:sp>
      <p:pic>
        <p:nvPicPr>
          <p:cNvPr id="17410" name="Picture 2" descr="C:\Documents and Settings\portermcg\Local Settings\Temporary Internet Files\Content.IE5\1VFPMAVU\MCj043523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057400"/>
            <a:ext cx="2667000" cy="2667000"/>
          </a:xfrm>
          <a:prstGeom prst="rect">
            <a:avLst/>
          </a:prstGeom>
          <a:noFill/>
        </p:spPr>
      </p:pic>
      <p:pic>
        <p:nvPicPr>
          <p:cNvPr id="17411" name="Picture 3" descr="C:\Documents and Settings\portermcg\Local Settings\Temporary Internet Files\Content.IE5\1VFPMAVU\MCj04370480000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4724400"/>
            <a:ext cx="1714500" cy="1714500"/>
          </a:xfrm>
          <a:prstGeom prst="rect">
            <a:avLst/>
          </a:prstGeom>
          <a:noFill/>
        </p:spPr>
      </p:pic>
      <p:pic>
        <p:nvPicPr>
          <p:cNvPr id="17414" name="Picture 6" descr="C:\Documents and Settings\portermcg\Local Settings\Temporary Internet Files\Content.IE5\V7BJ8ZMT\MPj0433130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599" y="4800600"/>
            <a:ext cx="3623755" cy="1658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cgeheegp4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9450" y="4430283"/>
            <a:ext cx="3384550" cy="2427717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do together - Mimi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09575" y="1625600"/>
            <a:ext cx="7467600" cy="4525963"/>
          </a:xfrm>
        </p:spPr>
        <p:txBody>
          <a:bodyPr/>
          <a:lstStyle/>
          <a:p>
            <a:r>
              <a:rPr lang="en-US" dirty="0" smtClean="0"/>
              <a:t>We play </a:t>
            </a:r>
          </a:p>
          <a:p>
            <a:r>
              <a:rPr lang="en-US" dirty="0" smtClean="0"/>
              <a:t>We swim</a:t>
            </a:r>
          </a:p>
          <a:p>
            <a:r>
              <a:rPr lang="en-US" dirty="0" smtClean="0"/>
              <a:t>We work</a:t>
            </a:r>
          </a:p>
          <a:p>
            <a:r>
              <a:rPr lang="en-US" dirty="0" smtClean="0"/>
              <a:t>We ride bike</a:t>
            </a:r>
          </a:p>
          <a:p>
            <a:r>
              <a:rPr lang="en-US" dirty="0" smtClean="0"/>
              <a:t>We fix stuff </a:t>
            </a:r>
          </a:p>
          <a:p>
            <a:r>
              <a:rPr lang="en-US" dirty="0" smtClean="0"/>
              <a:t>We go to New </a:t>
            </a:r>
            <a:r>
              <a:rPr lang="en-US" dirty="0" smtClean="0"/>
              <a:t>Y</a:t>
            </a:r>
            <a:r>
              <a:rPr lang="en-US" dirty="0" smtClean="0"/>
              <a:t>ork and </a:t>
            </a:r>
          </a:p>
          <a:p>
            <a:r>
              <a:rPr lang="en-US" dirty="0" smtClean="0"/>
              <a:t>Florida</a:t>
            </a:r>
          </a:p>
          <a:p>
            <a:r>
              <a:rPr lang="en-US" dirty="0" smtClean="0"/>
              <a:t>golf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5366" name="Picture 6" descr="C:\Documents and Settings\portermcg\Local Settings\Temporary Internet Files\Content.IE5\1VFPMAVU\MPj0402492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4150" y="2286000"/>
            <a:ext cx="2609850" cy="2087880"/>
          </a:xfrm>
          <a:prstGeom prst="rect">
            <a:avLst/>
          </a:prstGeom>
          <a:noFill/>
        </p:spPr>
      </p:pic>
      <p:pic>
        <p:nvPicPr>
          <p:cNvPr id="15367" name="Picture 7" descr="C:\Documents and Settings\portermcg\Local Settings\Temporary Internet Files\Content.IE5\5G6LYA9O\MCj04134760000[1].wmf"/>
          <p:cNvPicPr>
            <a:picLocks noChangeAspect="1" noChangeArrowheads="1"/>
          </p:cNvPicPr>
          <p:nvPr/>
        </p:nvPicPr>
        <p:blipFill>
          <a:blip r:embed="rId6">
            <a:lum/>
          </a:blip>
          <a:srcRect/>
          <a:stretch>
            <a:fillRect/>
          </a:stretch>
        </p:blipFill>
        <p:spPr bwMode="auto">
          <a:xfrm>
            <a:off x="3962400" y="1981200"/>
            <a:ext cx="1456594" cy="2123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76</TotalTime>
  <Words>55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Technic</vt:lpstr>
      <vt:lpstr>My Grandparents</vt:lpstr>
      <vt:lpstr>What  we do together - Pat</vt:lpstr>
      <vt:lpstr>What we do together - Mimi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grandparents</dc:title>
  <dc:creator>portermcg</dc:creator>
  <cp:lastModifiedBy>portermcg</cp:lastModifiedBy>
  <cp:revision>12</cp:revision>
  <dcterms:created xsi:type="dcterms:W3CDTF">2009-03-25T18:26:40Z</dcterms:created>
  <dcterms:modified xsi:type="dcterms:W3CDTF">2009-04-22T18:40:10Z</dcterms:modified>
</cp:coreProperties>
</file>